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8" r:id="rId3"/>
    <p:sldId id="257" r:id="rId4"/>
    <p:sldId id="261" r:id="rId5"/>
    <p:sldId id="259" r:id="rId6"/>
    <p:sldId id="260" r:id="rId7"/>
  </p:sldIdLst>
  <p:sldSz cx="6858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/>
    <p:restoredTop sz="94685"/>
  </p:normalViewPr>
  <p:slideViewPr>
    <p:cSldViewPr snapToGrid="0" snapToObjects="1">
      <p:cViewPr varScale="1">
        <p:scale>
          <a:sx n="117" d="100"/>
          <a:sy n="117" d="100"/>
        </p:scale>
        <p:origin x="21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eg>
</file>

<file path=ppt/media/image3.jp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122363"/>
            <a:ext cx="58293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057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87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50544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728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112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709740"/>
            <a:ext cx="59150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589465"/>
            <a:ext cx="59150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7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023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5127"/>
            <a:ext cx="59150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00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504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503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87427"/>
            <a:ext cx="347186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531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87427"/>
            <a:ext cx="347186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14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C8C6E-7FE6-F845-9580-741771D6AEF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63C41-6A5D-5241-A01E-B830E0AEA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8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58D525-B5EF-D146-841C-1CFC1107D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6334" y="0"/>
            <a:ext cx="79443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866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9DC6E0-B69D-3A46-9B89-847685EAA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8746"/>
            <a:ext cx="9470570" cy="509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699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4D7875-B176-B247-9CA5-BF60CB831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-134688"/>
            <a:ext cx="6237513" cy="726483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F927BD2-77AC-6E45-9151-36FCB82016FA}"/>
              </a:ext>
            </a:extLst>
          </p:cNvPr>
          <p:cNvSpPr/>
          <p:nvPr/>
        </p:nvSpPr>
        <p:spPr>
          <a:xfrm>
            <a:off x="217714" y="576943"/>
            <a:ext cx="326572" cy="628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11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927BD2-77AC-6E45-9151-36FCB82016FA}"/>
              </a:ext>
            </a:extLst>
          </p:cNvPr>
          <p:cNvSpPr/>
          <p:nvPr/>
        </p:nvSpPr>
        <p:spPr>
          <a:xfrm>
            <a:off x="217714" y="576943"/>
            <a:ext cx="326572" cy="628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4B961F-D30A-2A45-AC4D-05A52A82E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6402"/>
            <a:ext cx="6858000" cy="626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535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927BD2-77AC-6E45-9151-36FCB82016FA}"/>
              </a:ext>
            </a:extLst>
          </p:cNvPr>
          <p:cNvSpPr/>
          <p:nvPr/>
        </p:nvSpPr>
        <p:spPr>
          <a:xfrm>
            <a:off x="217714" y="576943"/>
            <a:ext cx="326572" cy="628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FF3C23-A960-BA4A-A550-EEC6B82FE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0" y="0"/>
            <a:ext cx="6694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000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927BD2-77AC-6E45-9151-36FCB82016FA}"/>
              </a:ext>
            </a:extLst>
          </p:cNvPr>
          <p:cNvSpPr/>
          <p:nvPr/>
        </p:nvSpPr>
        <p:spPr>
          <a:xfrm>
            <a:off x="217714" y="576943"/>
            <a:ext cx="326572" cy="628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991715-997E-EC4E-8AFB-3B7667097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6646"/>
            <a:ext cx="6858000" cy="488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349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0</Words>
  <Application>Microsoft Macintosh PowerPoint</Application>
  <PresentationFormat>Custom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Geoffrey W. Cowles</dc:creator>
  <cp:lastModifiedBy>Geoffrey W. Cowles</cp:lastModifiedBy>
  <cp:revision>7</cp:revision>
  <cp:lastPrinted>2018-08-16T02:36:17Z</cp:lastPrinted>
  <dcterms:created xsi:type="dcterms:W3CDTF">2018-08-16T02:08:39Z</dcterms:created>
  <dcterms:modified xsi:type="dcterms:W3CDTF">2018-08-16T02:43:47Z</dcterms:modified>
</cp:coreProperties>
</file>

<file path=docProps/thumbnail.jpeg>
</file>